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8" r:id="rId4"/>
    <p:sldId id="262" r:id="rId5"/>
    <p:sldId id="269" r:id="rId6"/>
    <p:sldId id="267" r:id="rId7"/>
    <p:sldId id="264" r:id="rId8"/>
    <p:sldId id="266" r:id="rId9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1"/>
      <p:bold r:id="rId12"/>
    </p:embeddedFont>
    <p:embeddedFont>
      <p:font typeface="배달의민족 주아" panose="02020603020101020101" pitchFamily="18" charset="-127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166">
          <p15:clr>
            <a:srgbClr val="A4A3A4"/>
          </p15:clr>
        </p15:guide>
        <p15:guide id="3" orient="horz" pos="2074">
          <p15:clr>
            <a:srgbClr val="A4A3A4"/>
          </p15:clr>
        </p15:guide>
        <p15:guide id="4" pos="2880">
          <p15:clr>
            <a:srgbClr val="A4A3A4"/>
          </p15:clr>
        </p15:guide>
        <p15:guide id="5" pos="612">
          <p15:clr>
            <a:srgbClr val="A4A3A4"/>
          </p15:clr>
        </p15:guide>
        <p15:guide id="6" pos="1973">
          <p15:clr>
            <a:srgbClr val="A4A3A4"/>
          </p15:clr>
        </p15:guide>
        <p15:guide id="7" pos="3334">
          <p15:clr>
            <a:srgbClr val="A4A3A4"/>
          </p15:clr>
        </p15:guide>
        <p15:guide id="8" pos="46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9"/>
    <a:srgbClr val="FFE1E1"/>
    <a:srgbClr val="FDCFCF"/>
    <a:srgbClr val="FF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44" d="100"/>
          <a:sy n="144" d="100"/>
        </p:scale>
        <p:origin x="654" y="120"/>
      </p:cViewPr>
      <p:guideLst>
        <p:guide orient="horz" pos="1620"/>
        <p:guide orient="horz" pos="1166"/>
        <p:guide orient="horz" pos="2074"/>
        <p:guide pos="2880"/>
        <p:guide pos="612"/>
        <p:guide pos="1973"/>
        <p:guide pos="3334"/>
        <p:guide pos="46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6842C-C937-403E-99ED-6C6B62BEC8B1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A566-42FB-42A7-8C17-9C4D66922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664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3A566-42FB-42A7-8C17-9C4D669229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582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115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55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82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10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488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3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33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83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76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09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E567-EE58-4F82-A800-4C9C712E5ED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1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E567-EE58-4F82-A800-4C9C712E5ED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4CC2D-F504-40BA-B064-4353A1C14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62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1489" y="2060205"/>
            <a:ext cx="1661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 엠 </a:t>
            </a:r>
            <a:r>
              <a:rPr lang="ko-KR" altLang="en-US" sz="2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그루투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691680" y="2571750"/>
            <a:ext cx="5760640" cy="1518"/>
          </a:xfrm>
          <a:prstGeom prst="line">
            <a:avLst/>
          </a:prstGeom>
          <a:ln w="28575">
            <a:solidFill>
              <a:srgbClr val="FF696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3585195" y="1819635"/>
            <a:ext cx="401560" cy="305708"/>
            <a:chOff x="7175297" y="2202803"/>
            <a:chExt cx="401560" cy="30570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105368" y="2715766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 am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Guru II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17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8592" y="669925"/>
            <a:ext cx="1268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 panose="020B0604020202020204" pitchFamily="34" charset="0"/>
              </a:rPr>
              <a:t>팀원 소개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395536" y="1120119"/>
            <a:ext cx="1584176" cy="11471"/>
          </a:xfrm>
          <a:prstGeom prst="line">
            <a:avLst/>
          </a:prstGeom>
          <a:ln w="28575">
            <a:solidFill>
              <a:srgbClr val="FF696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637" y="-646959"/>
            <a:ext cx="495955" cy="4959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333" y="-629332"/>
            <a:ext cx="495955" cy="4959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49" y="-602282"/>
            <a:ext cx="495955" cy="49595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85" y="-983995"/>
            <a:ext cx="495955" cy="49595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976">
            <a:off x="1999355" y="956595"/>
            <a:ext cx="155351" cy="1553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301" y="1701542"/>
            <a:ext cx="1525911" cy="20345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757" y="1701543"/>
            <a:ext cx="1515276" cy="20203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786" y="1701542"/>
            <a:ext cx="1525911" cy="20345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71" y="1701543"/>
            <a:ext cx="1525911" cy="20317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4" y="1714440"/>
            <a:ext cx="1521608" cy="202319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0252" y="3903785"/>
            <a:ext cx="742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오수현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76985" y="3952711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최승희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08485" y="3952711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조현진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74161" y="395739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최다빈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47051" y="3957857"/>
            <a:ext cx="74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조수연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26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1131590"/>
            <a:ext cx="2198683" cy="0"/>
          </a:xfrm>
          <a:prstGeom prst="line">
            <a:avLst/>
          </a:prstGeom>
          <a:ln w="28575">
            <a:solidFill>
              <a:srgbClr val="FF696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03491" y="669925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아이디어 소개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976">
            <a:off x="2575420" y="956595"/>
            <a:ext cx="155351" cy="15535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707906" y="771549"/>
            <a:ext cx="4286667" cy="3600401"/>
            <a:chOff x="3707906" y="771549"/>
            <a:chExt cx="4286667" cy="3600401"/>
          </a:xfrm>
        </p:grpSpPr>
        <p:sp>
          <p:nvSpPr>
            <p:cNvPr id="10" name="이등변 삼각형 9"/>
            <p:cNvSpPr/>
            <p:nvPr/>
          </p:nvSpPr>
          <p:spPr>
            <a:xfrm rot="16200000">
              <a:off x="3510980" y="1328515"/>
              <a:ext cx="2880320" cy="2486467"/>
            </a:xfrm>
            <a:prstGeom prst="triangle">
              <a:avLst>
                <a:gd name="adj" fmla="val 50322"/>
              </a:avLst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394173" y="771549"/>
              <a:ext cx="3600400" cy="3600401"/>
            </a:xfrm>
            <a:prstGeom prst="ellipse">
              <a:avLst/>
            </a:prstGeom>
            <a:solidFill>
              <a:srgbClr val="FFE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461795" y="3211111"/>
            <a:ext cx="3494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FF696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잃어버린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물건이나 </a:t>
            </a:r>
            <a:r>
              <a:rPr lang="ko-KR" altLang="en-US" sz="1600" dirty="0" smtClean="0">
                <a:solidFill>
                  <a:srgbClr val="FF696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찾은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물건들을</a:t>
            </a:r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게시물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(글, 사진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)에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올릴 수 있는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8946" y="1232804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DCF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잃어버렸</a:t>
            </a:r>
            <a:r>
              <a:rPr lang="en-US" altLang="ko-KR" dirty="0" smtClean="0">
                <a:solidFill>
                  <a:srgbClr val="FDCFC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SWU</a:t>
            </a:r>
            <a:endParaRPr lang="ko-KR" altLang="en-US" dirty="0">
              <a:solidFill>
                <a:srgbClr val="FDCFC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50" name="Picture 2" descr="ì¬ë ìì´ì½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889" b="75111" l="17778" r="84889">
                        <a14:foregroundMark x1="35111" y1="40000" x2="35111" y2="40000"/>
                        <a14:foregroundMark x1="64889" y1="39556" x2="64889" y2="39556"/>
                        <a14:foregroundMark x1="70667" y1="49333" x2="70667" y2="49333"/>
                        <a14:foregroundMark x1="48889" y1="58667" x2="48889" y2="58667"/>
                        <a14:foregroundMark x1="38222" y1="48889" x2="38222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59" t="30399" r="19361" b="29282"/>
          <a:stretch/>
        </p:blipFill>
        <p:spPr bwMode="auto">
          <a:xfrm>
            <a:off x="5522172" y="1015986"/>
            <a:ext cx="1210504" cy="80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965374" y="1831469"/>
            <a:ext cx="2335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서울여대 학생이라면 누구나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sp>
        <p:nvSpPr>
          <p:cNvPr id="4" name="AutoShape 4" descr="find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30" b="97810" l="0" r="100000">
                        <a14:foregroundMark x1="78014" y1="70803" x2="78014" y2="70803"/>
                        <a14:foregroundMark x1="82979" y1="56934" x2="82979" y2="56934"/>
                        <a14:foregroundMark x1="72340" y1="68613" x2="72340" y2="68613"/>
                        <a14:foregroundMark x1="48227" y1="54745" x2="48227" y2="54745"/>
                        <a14:foregroundMark x1="34752" y1="39416" x2="34752" y2="39416"/>
                        <a14:foregroundMark x1="56028" y1="29197" x2="56028" y2="29197"/>
                        <a14:foregroundMark x1="39007" y1="27737" x2="39007" y2="27737"/>
                        <a14:foregroundMark x1="33333" y1="19708" x2="33333" y2="197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4208" y="2407533"/>
            <a:ext cx="845285" cy="8213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76" b="100000" l="1823" r="100000">
                        <a14:foregroundMark x1="12760" y1="19409" x2="12760" y2="19409"/>
                        <a14:foregroundMark x1="5469" y1="20253" x2="5469" y2="20253"/>
                        <a14:foregroundMark x1="7813" y1="20675" x2="7813" y2="20675"/>
                        <a14:foregroundMark x1="9635" y1="49367" x2="9635" y2="49367"/>
                        <a14:foregroundMark x1="15885" y1="45148" x2="15885" y2="45148"/>
                        <a14:foregroundMark x1="9896" y1="55696" x2="9896" y2="55696"/>
                        <a14:foregroundMark x1="25260" y1="64557" x2="25260" y2="64557"/>
                        <a14:foregroundMark x1="47396" y1="65823" x2="47396" y2="65823"/>
                        <a14:foregroundMark x1="53385" y1="52321" x2="53385" y2="52321"/>
                        <a14:foregroundMark x1="47917" y1="45570" x2="47917" y2="45570"/>
                        <a14:foregroundMark x1="40885" y1="43460" x2="40885" y2="43460"/>
                        <a14:foregroundMark x1="41667" y1="57806" x2="41667" y2="57806"/>
                        <a14:foregroundMark x1="49219" y1="54008" x2="49219" y2="54008"/>
                        <a14:foregroundMark x1="45573" y1="51477" x2="45573" y2="51477"/>
                        <a14:foregroundMark x1="38542" y1="51477" x2="38542" y2="51477"/>
                        <a14:foregroundMark x1="48958" y1="37553" x2="48958" y2="37553"/>
                        <a14:foregroundMark x1="49740" y1="37131" x2="49740" y2="37131"/>
                        <a14:foregroundMark x1="53125" y1="39241" x2="53646" y2="39662"/>
                        <a14:foregroundMark x1="53906" y1="42616" x2="53906" y2="42616"/>
                        <a14:foregroundMark x1="57813" y1="48945" x2="59896" y2="47257"/>
                        <a14:foregroundMark x1="76042" y1="25316" x2="76042" y2="25316"/>
                        <a14:foregroundMark x1="78385" y1="16034" x2="78385" y2="16034"/>
                        <a14:foregroundMark x1="79948" y1="20253" x2="79948" y2="20253"/>
                        <a14:foregroundMark x1="79167" y1="20675" x2="79167" y2="20675"/>
                        <a14:foregroundMark x1="91927" y1="45570" x2="91927" y2="45570"/>
                        <a14:foregroundMark x1="90104" y1="42616" x2="90104" y2="42616"/>
                        <a14:foregroundMark x1="92448" y1="40928" x2="92448" y2="40928"/>
                        <a14:foregroundMark x1="93750" y1="36287" x2="93750" y2="36287"/>
                        <a14:foregroundMark x1="58854" y1="52743" x2="58854" y2="52743"/>
                        <a14:foregroundMark x1="57813" y1="55274" x2="57813" y2="55274"/>
                        <a14:foregroundMark x1="52344" y1="57806" x2="52344" y2="57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4335" y="2407533"/>
            <a:ext cx="1137606" cy="70211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2421" y="2236465"/>
            <a:ext cx="571500" cy="695325"/>
          </a:xfrm>
          <a:prstGeom prst="rect">
            <a:avLst/>
          </a:prstGeom>
        </p:spPr>
      </p:pic>
      <p:pic>
        <p:nvPicPr>
          <p:cNvPr id="1026" name="Picture 2" descr="ìì´ëì´ ìì´ì½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714" b="88929" l="15000" r="96538">
                        <a14:foregroundMark x1="40769" y1="37857" x2="40769" y2="37857"/>
                        <a14:foregroundMark x1="32308" y1="27500" x2="32308" y2="27500"/>
                        <a14:foregroundMark x1="50000" y1="20357" x2="50000" y2="20357"/>
                        <a14:foregroundMark x1="67308" y1="27857" x2="67308" y2="27857"/>
                        <a14:foregroundMark x1="74615" y1="43571" x2="74615" y2="43571"/>
                        <a14:foregroundMark x1="68077" y1="61071" x2="68077" y2="61071"/>
                        <a14:foregroundMark x1="30769" y1="61429" x2="30769" y2="61429"/>
                        <a14:foregroundMark x1="21923" y1="43929" x2="21923" y2="43929"/>
                        <a14:foregroundMark x1="45769" y1="65714" x2="45769" y2="65714"/>
                        <a14:foregroundMark x1="46538" y1="70357" x2="46538" y2="70357"/>
                        <a14:foregroundMark x1="48846" y1="73571" x2="48846" y2="7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45" t="11560" r="15678" b="20941"/>
          <a:stretch/>
        </p:blipFill>
        <p:spPr bwMode="auto">
          <a:xfrm>
            <a:off x="1708497" y="1822988"/>
            <a:ext cx="1351335" cy="146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47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1520" y="-28132"/>
            <a:ext cx="9144000" cy="5143500"/>
          </a:xfrm>
          <a:prstGeom prst="rect">
            <a:avLst/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156" y="844535"/>
            <a:ext cx="2005017" cy="330209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" y="0"/>
            <a:ext cx="1259633" cy="5143500"/>
          </a:xfrm>
          <a:prstGeom prst="rect">
            <a:avLst/>
          </a:prstGeom>
          <a:solidFill>
            <a:srgbClr val="FD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7544" y="-1013851"/>
            <a:ext cx="2304256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2575232" y="844535"/>
            <a:ext cx="3038" cy="3302098"/>
          </a:xfrm>
          <a:prstGeom prst="line">
            <a:avLst/>
          </a:prstGeom>
          <a:ln w="28575">
            <a:solidFill>
              <a:srgbClr val="FF696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4138" y="339502"/>
            <a:ext cx="3806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기획단계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976">
            <a:off x="1541997" y="-634167"/>
            <a:ext cx="155351" cy="15535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292719" y="4290650"/>
            <a:ext cx="66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Title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83165" y="4290650"/>
            <a:ext cx="1330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Lost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&amp; </a:t>
            </a:r>
            <a:r>
              <a:rPr lang="ko-KR" altLang="en-US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Find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목록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4624552" y="843558"/>
            <a:ext cx="3038" cy="3302098"/>
          </a:xfrm>
          <a:prstGeom prst="line">
            <a:avLst/>
          </a:prstGeom>
          <a:ln w="28575">
            <a:solidFill>
              <a:srgbClr val="FF696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043608" y="371866"/>
            <a:ext cx="1" cy="1695828"/>
          </a:xfrm>
          <a:prstGeom prst="line">
            <a:avLst/>
          </a:prstGeom>
          <a:ln w="28575">
            <a:solidFill>
              <a:srgbClr val="FF696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2565504" y="850983"/>
            <a:ext cx="2059048" cy="2303"/>
          </a:xfrm>
          <a:prstGeom prst="line">
            <a:avLst/>
          </a:prstGeom>
          <a:ln w="28575">
            <a:solidFill>
              <a:srgbClr val="FF696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2572972" y="4140310"/>
            <a:ext cx="2059048" cy="2303"/>
          </a:xfrm>
          <a:prstGeom prst="line">
            <a:avLst/>
          </a:prstGeom>
          <a:ln w="28575">
            <a:solidFill>
              <a:srgbClr val="FF696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5754219" y="860848"/>
            <a:ext cx="1988691" cy="3279462"/>
            <a:chOff x="5754219" y="860848"/>
            <a:chExt cx="1988691" cy="3279462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4219" y="860848"/>
              <a:ext cx="1988691" cy="3279462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6"/>
            <a:srcRect l="10520" t="7873" r="3490" b="85553"/>
            <a:stretch/>
          </p:blipFill>
          <p:spPr>
            <a:xfrm>
              <a:off x="5789358" y="1203599"/>
              <a:ext cx="1806978" cy="255516"/>
            </a:xfrm>
            <a:prstGeom prst="rect">
              <a:avLst/>
            </a:prstGeom>
          </p:spPr>
        </p:pic>
      </p:grpSp>
      <p:cxnSp>
        <p:nvCxnSpPr>
          <p:cNvPr id="40" name="직선 연결선 39"/>
          <p:cNvCxnSpPr/>
          <p:nvPr/>
        </p:nvCxnSpPr>
        <p:spPr>
          <a:xfrm flipH="1">
            <a:off x="5743584" y="844535"/>
            <a:ext cx="3038" cy="3302098"/>
          </a:xfrm>
          <a:prstGeom prst="line">
            <a:avLst/>
          </a:prstGeom>
          <a:ln w="28575">
            <a:solidFill>
              <a:srgbClr val="FF696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743584" y="850983"/>
            <a:ext cx="2009592" cy="2304"/>
          </a:xfrm>
          <a:prstGeom prst="line">
            <a:avLst/>
          </a:prstGeom>
          <a:ln w="28575">
            <a:solidFill>
              <a:srgbClr val="FF696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5733856" y="4140310"/>
            <a:ext cx="2015706" cy="7561"/>
          </a:xfrm>
          <a:prstGeom prst="line">
            <a:avLst/>
          </a:prstGeom>
          <a:ln w="28575">
            <a:solidFill>
              <a:srgbClr val="FF696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7747386" y="843558"/>
            <a:ext cx="3038" cy="3302098"/>
          </a:xfrm>
          <a:prstGeom prst="line">
            <a:avLst/>
          </a:prstGeom>
          <a:ln w="28575">
            <a:solidFill>
              <a:srgbClr val="FF696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894910" y="1191282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Find</a:t>
            </a:r>
            <a:endParaRPr lang="ko-KR" altLang="en-US" sz="1050" dirty="0"/>
          </a:p>
        </p:txBody>
      </p:sp>
      <p:sp>
        <p:nvSpPr>
          <p:cNvPr id="55" name="TextBox 54"/>
          <p:cNvSpPr txBox="1"/>
          <p:nvPr/>
        </p:nvSpPr>
        <p:spPr>
          <a:xfrm>
            <a:off x="6525402" y="1191282"/>
            <a:ext cx="4459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Lost</a:t>
            </a:r>
            <a:endParaRPr lang="ko-KR" altLang="en-US" sz="1050" dirty="0"/>
          </a:p>
        </p:txBody>
      </p:sp>
      <p:sp>
        <p:nvSpPr>
          <p:cNvPr id="56" name="TextBox 55"/>
          <p:cNvSpPr txBox="1"/>
          <p:nvPr/>
        </p:nvSpPr>
        <p:spPr>
          <a:xfrm>
            <a:off x="7144674" y="1191282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Map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1474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0"/>
            <a:ext cx="1259633" cy="5143500"/>
          </a:xfrm>
          <a:prstGeom prst="rect">
            <a:avLst/>
          </a:prstGeom>
          <a:solidFill>
            <a:srgbClr val="FD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544" y="-1013851"/>
            <a:ext cx="2304256" cy="7200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1043608" y="371866"/>
            <a:ext cx="1" cy="1695828"/>
          </a:xfrm>
          <a:prstGeom prst="line">
            <a:avLst/>
          </a:prstGeom>
          <a:ln w="28575">
            <a:solidFill>
              <a:srgbClr val="FF696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4138" y="339502"/>
            <a:ext cx="3806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기획단계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976">
            <a:off x="1541997" y="-634167"/>
            <a:ext cx="155351" cy="15535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905084" y="4290650"/>
            <a:ext cx="1330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Lost &amp;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Find</a:t>
            </a:r>
          </a:p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게시물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453267" y="4290650"/>
            <a:ext cx="590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Map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596" y="850983"/>
            <a:ext cx="2055956" cy="32956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949" y="848115"/>
            <a:ext cx="2006268" cy="3295650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 flipH="1">
            <a:off x="2575232" y="844535"/>
            <a:ext cx="3038" cy="3302098"/>
          </a:xfrm>
          <a:prstGeom prst="line">
            <a:avLst/>
          </a:prstGeom>
          <a:ln w="28575">
            <a:solidFill>
              <a:srgbClr val="FF696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4624552" y="843558"/>
            <a:ext cx="3038" cy="3302098"/>
          </a:xfrm>
          <a:prstGeom prst="line">
            <a:avLst/>
          </a:prstGeom>
          <a:ln w="28575">
            <a:solidFill>
              <a:srgbClr val="FF696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2565504" y="850983"/>
            <a:ext cx="2059048" cy="2303"/>
          </a:xfrm>
          <a:prstGeom prst="line">
            <a:avLst/>
          </a:prstGeom>
          <a:ln w="28575">
            <a:solidFill>
              <a:srgbClr val="FF696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2572972" y="4140310"/>
            <a:ext cx="2059048" cy="2303"/>
          </a:xfrm>
          <a:prstGeom prst="line">
            <a:avLst/>
          </a:prstGeom>
          <a:ln w="28575">
            <a:solidFill>
              <a:srgbClr val="FF696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5743584" y="844535"/>
            <a:ext cx="3038" cy="3302098"/>
          </a:xfrm>
          <a:prstGeom prst="line">
            <a:avLst/>
          </a:prstGeom>
          <a:ln w="28575">
            <a:solidFill>
              <a:srgbClr val="FF696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7746524" y="843558"/>
            <a:ext cx="3038" cy="3302098"/>
          </a:xfrm>
          <a:prstGeom prst="line">
            <a:avLst/>
          </a:prstGeom>
          <a:ln w="28575">
            <a:solidFill>
              <a:srgbClr val="FF696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743584" y="850983"/>
            <a:ext cx="2009592" cy="2304"/>
          </a:xfrm>
          <a:prstGeom prst="line">
            <a:avLst/>
          </a:prstGeom>
          <a:ln w="28575">
            <a:solidFill>
              <a:srgbClr val="FF696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5733856" y="4140310"/>
            <a:ext cx="2015706" cy="7561"/>
          </a:xfrm>
          <a:prstGeom prst="line">
            <a:avLst/>
          </a:prstGeom>
          <a:ln w="28575">
            <a:solidFill>
              <a:srgbClr val="FF696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rcRect l="10520" t="7873" r="3490" b="85553"/>
          <a:stretch/>
        </p:blipFill>
        <p:spPr>
          <a:xfrm>
            <a:off x="5789358" y="1187862"/>
            <a:ext cx="1806978" cy="2555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894910" y="1191282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Find</a:t>
            </a:r>
            <a:endParaRPr lang="ko-KR" altLang="en-US" sz="1050" dirty="0"/>
          </a:p>
        </p:txBody>
      </p:sp>
      <p:sp>
        <p:nvSpPr>
          <p:cNvPr id="39" name="TextBox 38"/>
          <p:cNvSpPr txBox="1"/>
          <p:nvPr/>
        </p:nvSpPr>
        <p:spPr>
          <a:xfrm>
            <a:off x="6525402" y="1191282"/>
            <a:ext cx="4459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Lost</a:t>
            </a:r>
            <a:endParaRPr lang="ko-KR" altLang="en-US" sz="1050" dirty="0"/>
          </a:p>
        </p:txBody>
      </p:sp>
      <p:sp>
        <p:nvSpPr>
          <p:cNvPr id="40" name="TextBox 39"/>
          <p:cNvSpPr txBox="1"/>
          <p:nvPr/>
        </p:nvSpPr>
        <p:spPr>
          <a:xfrm>
            <a:off x="7144674" y="1191282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Map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07860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395536" y="1131590"/>
            <a:ext cx="1058368" cy="0"/>
          </a:xfrm>
          <a:prstGeom prst="line">
            <a:avLst/>
          </a:prstGeom>
          <a:ln w="28575">
            <a:solidFill>
              <a:srgbClr val="FF696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8592" y="669925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Demo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976">
            <a:off x="1444677" y="956595"/>
            <a:ext cx="155351" cy="155351"/>
          </a:xfrm>
          <a:prstGeom prst="rect">
            <a:avLst/>
          </a:prstGeom>
        </p:spPr>
      </p:pic>
      <p:pic>
        <p:nvPicPr>
          <p:cNvPr id="3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1860" y="260588"/>
            <a:ext cx="25202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9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rgbClr val="FF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395536" y="1131590"/>
            <a:ext cx="1080120" cy="2"/>
          </a:xfrm>
          <a:prstGeom prst="line">
            <a:avLst/>
          </a:prstGeom>
          <a:ln w="28575">
            <a:solidFill>
              <a:srgbClr val="FF696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8592" y="669925"/>
            <a:ext cx="111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Review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976">
            <a:off x="1495300" y="956595"/>
            <a:ext cx="155351" cy="1553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77" y="3543518"/>
            <a:ext cx="205321" cy="2053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78" y="2382182"/>
            <a:ext cx="205321" cy="2053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79" y="1800872"/>
            <a:ext cx="205321" cy="2053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77" y="2965217"/>
            <a:ext cx="205321" cy="2053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65786" y="1674210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하루에 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시간씩 투자하면서 앱을 만든다는 것은 생각보다 힘들었지만 완성하고 나니 뿌듯하고 팀원 모두의 도움이 없었다면 절대 완성시키지 못했을 것이다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3412" y="2299558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짧은 기간 동안 개발을 해야해서 걱정했지만 마지막에 완성된 모습을 보니 뿌듯하다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또한 오류가 생길 때 마다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막막했는데</a:t>
            </a:r>
            <a:endParaRPr lang="en-US" altLang="ko-KR" sz="1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팀원들끼리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도와준 것이 큰 힘이 되었다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40160" y="2941119"/>
            <a:ext cx="60486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처음 만들어 본 앱이 완성 적으로 만들어져서 기억에 많이 남을 것 같고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기회가 된다면 좀 더 보완해서 더 완성도를 높이고 싶다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0160" y="3519713"/>
            <a:ext cx="5832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 씩 기능을 완성시키는 것이 신기하고 재미있었다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23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8335" y="2015858"/>
            <a:ext cx="3147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</a:t>
            </a:r>
            <a:endParaRPr lang="ko-KR" altLang="en-US" sz="3200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691680" y="2571750"/>
            <a:ext cx="5760640" cy="1518"/>
          </a:xfrm>
          <a:prstGeom prst="line">
            <a:avLst/>
          </a:prstGeom>
          <a:ln w="28575">
            <a:solidFill>
              <a:srgbClr val="FF696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5796136" y="1851025"/>
            <a:ext cx="401560" cy="305708"/>
            <a:chOff x="7175297" y="2202803"/>
            <a:chExt cx="401560" cy="30570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15964">
              <a:off x="7271149" y="2202803"/>
              <a:ext cx="305708" cy="30570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9919">
              <a:off x="7175297" y="2366372"/>
              <a:ext cx="121997" cy="121997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105368" y="2715766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 am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Guru II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75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146</Words>
  <Application>Microsoft Office PowerPoint</Application>
  <PresentationFormat>화면 슬라이드 쇼(16:9)</PresentationFormat>
  <Paragraphs>38</Paragraphs>
  <Slides>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8308</cp:lastModifiedBy>
  <cp:revision>30</cp:revision>
  <dcterms:created xsi:type="dcterms:W3CDTF">2017-03-31T13:09:47Z</dcterms:created>
  <dcterms:modified xsi:type="dcterms:W3CDTF">2018-08-02T07:23:26Z</dcterms:modified>
</cp:coreProperties>
</file>